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42" r:id="rId3"/>
    <p:sldId id="343" r:id="rId4"/>
    <p:sldId id="344" r:id="rId5"/>
    <p:sldId id="345" r:id="rId6"/>
    <p:sldId id="346" r:id="rId7"/>
    <p:sldId id="34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100" d="100"/>
          <a:sy n="100" d="100"/>
        </p:scale>
        <p:origin x="-193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95A53D-8A16-4472-A65B-F9AE68F8CF3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DDACEE-0B88-452E-91B7-DB18DC3D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olich\Desktop\2fons.ru-9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" y="0"/>
            <a:ext cx="912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792" y="1375144"/>
            <a:ext cx="8472268" cy="410771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мастер  класс</a:t>
            </a:r>
            <a:r>
              <a:rPr lang="ru-RU" sz="4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Изготовление новогоднего шара для поселковой ёлки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1960" y="5445224"/>
            <a:ext cx="4919878" cy="1385580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5881" y="-1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olich\Desktop\2fons.ru-9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oolich\Desktop\Презентация шары\01 розовый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0320"/>
            <a:ext cx="3544999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Goolich\Desktop\Презентация шары\01 розовый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50423"/>
            <a:ext cx="3544998" cy="264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33265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Поэтапное </a:t>
            </a:r>
            <a:r>
              <a:rPr lang="ru-RU" sz="48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Выполнение</a:t>
            </a:r>
            <a:br>
              <a:rPr lang="ru-RU" sz="48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48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</a:t>
            </a:r>
            <a:r>
              <a:rPr lang="ru-RU" sz="48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новогоднего шара</a:t>
            </a:r>
            <a:endParaRPr lang="ru-RU" sz="48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8" name="Picture 2" descr="C:\Users\Goolich\Desktop\Презентация шары\02 золотой\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14959"/>
            <a:ext cx="3544998" cy="2658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Goolich\Desktop\Презентация шары\01 розовый\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20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4591769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Обезжирить поверхность шара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4606335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Приклеить к шару кружево по окружности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olich\Desktop\2fons.ru-9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oolich\Desktop\Презентация шары\01 розовый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0320"/>
            <a:ext cx="3544999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Goolich\Desktop\Презентация шары\01 розовый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50423"/>
            <a:ext cx="3544998" cy="264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332656"/>
            <a:ext cx="7242048" cy="1143000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9" name="Picture 3" descr="C:\Users\Goolich\Desktop\Презентация шары\01 розовый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20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6" name="Picture 2" descr="C:\Users\Goolich\Desktop\Презентация шары\01 розовый\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19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2" name="Picture 2" descr="C:\Users\Goolich\Desktop\Презентация шары\02 золотой\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950423"/>
            <a:ext cx="3544999" cy="2641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3" name="Picture 3" descr="C:\Users\Goolich\Desktop\Презентация шары\02 золотой\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20"/>
            <a:ext cx="3528020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7504" y="4606335"/>
            <a:ext cx="352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Поверх кружева нанести клей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3" y="4606335"/>
            <a:ext cx="363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Подсушить клей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olich\Desktop\2fons.ru-9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oolich\Desktop\Презентация шары\01 розовый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0320"/>
            <a:ext cx="3544999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Goolich\Desktop\Презентация шары\01 розовый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50423"/>
            <a:ext cx="3544998" cy="264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332656"/>
            <a:ext cx="7242048" cy="1143000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9" name="Picture 3" descr="C:\Users\Goolich\Desktop\Презентация шары\01 розовый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20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6" name="Picture 2" descr="C:\Users\Goolich\Desktop\Презентация шары\01 розовый\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19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6" name="Picture 2" descr="C:\Users\Goolich\Desktop\Презентация шары\02 золотой\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960319"/>
            <a:ext cx="3544999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3" descr="C:\Users\Goolich\Desktop\Презентация шары\02 золотой\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19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0" y="4606335"/>
            <a:ext cx="370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Верхнюю часть </a:t>
            </a:r>
            <a:r>
              <a:rPr lang="ru-RU" sz="2400" dirty="0" smtClean="0">
                <a:solidFill>
                  <a:srgbClr val="FFFF00"/>
                </a:solidFill>
              </a:rPr>
              <a:t>шара с кружевами покрасить </a:t>
            </a:r>
            <a:r>
              <a:rPr lang="ru-RU" sz="2400" dirty="0" smtClean="0">
                <a:solidFill>
                  <a:srgbClr val="FFFF00"/>
                </a:solidFill>
              </a:rPr>
              <a:t>чёрной акриловой краской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3" y="4606335"/>
            <a:ext cx="363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Нижнюю часть шара оставляем без изменени</a:t>
            </a:r>
            <a:r>
              <a:rPr lang="ru-RU" sz="2400" dirty="0">
                <a:solidFill>
                  <a:srgbClr val="FFFF00"/>
                </a:solidFill>
              </a:rPr>
              <a:t>й</a:t>
            </a:r>
          </a:p>
        </p:txBody>
      </p:sp>
    </p:spTree>
    <p:extLst>
      <p:ext uri="{BB962C8B-B14F-4D97-AF65-F5344CB8AC3E}">
        <p14:creationId xmlns:p14="http://schemas.microsoft.com/office/powerpoint/2010/main" val="3491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olich\Desktop\2fons.ru-9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oolich\Desktop\Презентация шары\01 розовый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0320"/>
            <a:ext cx="3544999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Goolich\Desktop\Презентация шары\01 розовый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50423"/>
            <a:ext cx="3544998" cy="264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332656"/>
            <a:ext cx="7242048" cy="1143000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9" name="Picture 3" descr="C:\Users\Goolich\Desktop\Презентация шары\01 розовый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20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6" name="Picture 2" descr="C:\Users\Goolich\Desktop\Презентация шары\01 розовый\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19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0" name="Picture 2" descr="C:\Users\Goolich\Desktop\Презентация шары\02 золотой\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0319"/>
            <a:ext cx="3544998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Picture 3" descr="C:\Users\Goolich\Desktop\Презентация шары\02 золотой\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0424"/>
            <a:ext cx="3528020" cy="266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7504" y="4725144"/>
            <a:ext cx="352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При помощи губки выделяем узор кружев медной краской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619680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Сверху шара </a:t>
            </a:r>
            <a:r>
              <a:rPr lang="ru-RU" sz="2400" dirty="0" smtClean="0">
                <a:solidFill>
                  <a:srgbClr val="FFFF00"/>
                </a:solidFill>
              </a:rPr>
              <a:t>приклеиваем декоративный колпачок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olich\Desktop\2fons.ru-9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oolich\Desktop\Презентация шары\01 розовый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0320"/>
            <a:ext cx="3544999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Goolich\Desktop\Презентация шары\01 розовый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50423"/>
            <a:ext cx="3544998" cy="264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332656"/>
            <a:ext cx="7242048" cy="1143000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9" name="Picture 3" descr="C:\Users\Goolich\Desktop\Презентация шары\01 розовый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20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6" name="Picture 2" descr="C:\Users\Goolich\Desktop\Презентация шары\01 розовый\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319"/>
            <a:ext cx="3528020" cy="26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4" name="Picture 2" descr="C:\Users\Goolich\Desktop\Презентация шары\02 золотой\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41" y="1950423"/>
            <a:ext cx="3544998" cy="263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5" name="Picture 3" descr="C:\Users\Goolich\Desktop\Презентация шары\02 золотой\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7" y="1950423"/>
            <a:ext cx="3524175" cy="265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7157" y="4725144"/>
            <a:ext cx="352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Снизу </a:t>
            </a:r>
            <a:r>
              <a:rPr lang="ru-RU" sz="2400" dirty="0" smtClean="0">
                <a:solidFill>
                  <a:srgbClr val="FFFF00"/>
                </a:solidFill>
              </a:rPr>
              <a:t>шар украшаем подвеской из бусин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6541" y="4606335"/>
            <a:ext cx="363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декориру</a:t>
            </a:r>
            <a:r>
              <a:rPr lang="ru-RU" sz="2400" dirty="0" smtClean="0">
                <a:solidFill>
                  <a:srgbClr val="FFFF00"/>
                </a:solidFill>
              </a:rPr>
              <a:t>ем 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кружева стразами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Goolich\Desktop\2fons.ru-9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-24340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n w="5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новогодний </a:t>
            </a:r>
            <a:r>
              <a:rPr lang="ru-RU" sz="4800" dirty="0" smtClean="0">
                <a:ln w="5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шар готов!</a:t>
            </a:r>
            <a:endParaRPr lang="ru-RU" sz="4800" dirty="0">
              <a:ln w="50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482" name="Picture 2" descr="C:\Users\Goolich\Desktop\Презентация шары\02 золотой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6731" y="1865611"/>
            <a:ext cx="4595937" cy="385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Сергей\Desktop\Коростелёва\IMG_20161126_121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1" y="1497359"/>
            <a:ext cx="3859438" cy="4595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184729" y="6257523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украша</a:t>
            </a:r>
            <a:r>
              <a:rPr lang="ru-RU" dirty="0" smtClean="0">
                <a:solidFill>
                  <a:srgbClr val="FFFF00"/>
                </a:solidFill>
              </a:rPr>
              <a:t>ем  </a:t>
            </a:r>
            <a:r>
              <a:rPr lang="ru-RU" dirty="0">
                <a:solidFill>
                  <a:srgbClr val="FFFF00"/>
                </a:solidFill>
              </a:rPr>
              <a:t>атласным бантом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Шар готов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Goolich\Desktop\2fons.ru-9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42048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r>
              <a:rPr lang="ru-RU" sz="36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так смотрятся шары на ёлке</a:t>
            </a:r>
            <a:endParaRPr lang="ru-RU" sz="3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Goolich\Desktop\IMG_20161129_192241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2847" y="2215151"/>
            <a:ext cx="4629084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1072</TotalTime>
  <Words>63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      мастер  класс Изготовление новогоднего шара для поселковой ёлки </vt:lpstr>
      <vt:lpstr>Поэтапное Выполнение  новогоднего шара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новогодний шар готов!</vt:lpstr>
      <vt:lpstr>   так смотрятся шары на ёлке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образования республики Бурятия МКУ«районное управление образования» МБОУ  «Северомуйская средняя общеобразовательная школа»</dc:title>
  <dc:creator>Remix</dc:creator>
  <cp:lastModifiedBy>Serega</cp:lastModifiedBy>
  <cp:revision>105</cp:revision>
  <dcterms:created xsi:type="dcterms:W3CDTF">2014-11-21T04:48:30Z</dcterms:created>
  <dcterms:modified xsi:type="dcterms:W3CDTF">2020-12-06T14:32:41Z</dcterms:modified>
</cp:coreProperties>
</file>