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5" r:id="rId2"/>
    <p:sldId id="342" r:id="rId3"/>
    <p:sldId id="343" r:id="rId4"/>
    <p:sldId id="344" r:id="rId5"/>
    <p:sldId id="345" r:id="rId6"/>
    <p:sldId id="346" r:id="rId7"/>
    <p:sldId id="348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>
        <p:scale>
          <a:sx n="100" d="100"/>
          <a:sy n="100" d="100"/>
        </p:scale>
        <p:origin x="-1932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195A53D-8A16-4472-A65B-F9AE68F8CF3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2DDACEE-0B88-452E-91B7-DB18DC3DD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95A53D-8A16-4472-A65B-F9AE68F8CF3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DDACEE-0B88-452E-91B7-DB18DC3DD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195A53D-8A16-4472-A65B-F9AE68F8CF3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2DDACEE-0B88-452E-91B7-DB18DC3DD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95A53D-8A16-4472-A65B-F9AE68F8CF3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DDACEE-0B88-452E-91B7-DB18DC3DD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195A53D-8A16-4472-A65B-F9AE68F8CF3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2DDACEE-0B88-452E-91B7-DB18DC3DD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95A53D-8A16-4472-A65B-F9AE68F8CF3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DDACEE-0B88-452E-91B7-DB18DC3DD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95A53D-8A16-4472-A65B-F9AE68F8CF3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DDACEE-0B88-452E-91B7-DB18DC3DD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95A53D-8A16-4472-A65B-F9AE68F8CF3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DDACEE-0B88-452E-91B7-DB18DC3DD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195A53D-8A16-4472-A65B-F9AE68F8CF3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DDACEE-0B88-452E-91B7-DB18DC3DD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95A53D-8A16-4472-A65B-F9AE68F8CF3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DDACEE-0B88-452E-91B7-DB18DC3DD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95A53D-8A16-4472-A65B-F9AE68F8CF3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DDACEE-0B88-452E-91B7-DB18DC3DD7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195A53D-8A16-4472-A65B-F9AE68F8CF3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2DDACEE-0B88-452E-91B7-DB18DC3DD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jpeg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jpeg"/><Relationship Id="rId7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3.jpe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oolich\Desktop\2fons.ru-94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2" y="0"/>
            <a:ext cx="91252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8792" y="1375144"/>
            <a:ext cx="8472268" cy="410771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360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60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600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60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600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400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400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40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40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мастер  класс</a:t>
            </a:r>
            <a:r>
              <a:rPr lang="ru-RU" sz="4400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400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400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Изготовление новогоднего шара для поселковой ёлки</a:t>
            </a:r>
            <a:r>
              <a:rPr lang="ru-RU" sz="4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4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11960" y="5445224"/>
            <a:ext cx="4919878" cy="1385580"/>
          </a:xfrm>
        </p:spPr>
        <p:txBody>
          <a:bodyPr>
            <a:normAutofit/>
          </a:bodyPr>
          <a:lstStyle/>
          <a:p>
            <a:pPr algn="ctr"/>
            <a:endParaRPr lang="ru-RU" sz="1800" b="1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5881" y="-1"/>
            <a:ext cx="5292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i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</a:br>
            <a:endParaRPr lang="ru-RU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19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Goolich\Desktop\2fons.ru-94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Goolich\Desktop\Презентация шары\01 розовый\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60320"/>
            <a:ext cx="3544999" cy="2631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7" name="Picture 3" descr="C:\Users\Goolich\Desktop\Презентация шары\01 розовый\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1950423"/>
            <a:ext cx="3544998" cy="2641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76" y="332656"/>
            <a:ext cx="72420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cap="none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Поэтапное </a:t>
            </a:r>
            <a:r>
              <a:rPr lang="ru-RU" sz="4800" cap="none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Выполнение</a:t>
            </a:r>
            <a:br>
              <a:rPr lang="ru-RU" sz="4800" cap="none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</a:br>
            <a:r>
              <a:rPr lang="ru-RU" sz="4800" cap="none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 </a:t>
            </a:r>
            <a:r>
              <a:rPr lang="ru-RU" sz="4800" cap="none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новогоднего шара</a:t>
            </a:r>
            <a:endParaRPr lang="ru-RU" sz="4800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4338" name="Picture 2" descr="C:\Users\Goolich\Desktop\Презентация шары\02 золотой\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1914959"/>
            <a:ext cx="3544998" cy="2658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3" descr="C:\Users\Goolich\Desktop\Презентация шары\01 розовый\0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0320"/>
            <a:ext cx="3528020" cy="2646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0" y="4591769"/>
            <a:ext cx="3707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</a:rPr>
              <a:t>Обезжирить поверхность шара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08104" y="4606335"/>
            <a:ext cx="3635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Приклеить к шару кружево по окружности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72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Goolich\Desktop\2fons.ru-94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Goolich\Desktop\Презентация шары\01 розовый\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60320"/>
            <a:ext cx="3544999" cy="2631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7" name="Picture 3" descr="C:\Users\Goolich\Desktop\Презентация шары\01 розовый\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1950423"/>
            <a:ext cx="3544998" cy="2641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76" y="332656"/>
            <a:ext cx="7242048" cy="1143000"/>
          </a:xfrm>
        </p:spPr>
        <p:txBody>
          <a:bodyPr>
            <a:normAutofit/>
          </a:bodyPr>
          <a:lstStyle/>
          <a:p>
            <a:pPr algn="ctr"/>
            <a:endParaRPr lang="ru-RU" sz="4800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4099" name="Picture 3" descr="C:\Users\Goolich\Desktop\Презентация шары\01 розовый\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0320"/>
            <a:ext cx="3528020" cy="2646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6" name="Picture 2" descr="C:\Users\Goolich\Desktop\Презентация шары\01 розовый\0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0319"/>
            <a:ext cx="3528020" cy="2646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2" name="Picture 2" descr="C:\Users\Goolich\Desktop\Презентация шары\02 золотой\0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1950423"/>
            <a:ext cx="3544999" cy="2641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3" name="Picture 3" descr="C:\Users\Goolich\Desktop\Презентация шары\02 золотой\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0320"/>
            <a:ext cx="3528020" cy="2631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107504" y="4606335"/>
            <a:ext cx="3528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Поверх кружева нанести клей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8103" y="4606335"/>
            <a:ext cx="3635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Подсушить клей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18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Goolich\Desktop\2fons.ru-94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Goolich\Desktop\Презентация шары\01 розовый\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60320"/>
            <a:ext cx="3544999" cy="2631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7" name="Picture 3" descr="C:\Users\Goolich\Desktop\Презентация шары\01 розовый\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1950423"/>
            <a:ext cx="3544998" cy="2641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76" y="332656"/>
            <a:ext cx="7242048" cy="1143000"/>
          </a:xfrm>
        </p:spPr>
        <p:txBody>
          <a:bodyPr>
            <a:normAutofit/>
          </a:bodyPr>
          <a:lstStyle/>
          <a:p>
            <a:pPr algn="ctr"/>
            <a:endParaRPr lang="ru-RU" sz="4800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4099" name="Picture 3" descr="C:\Users\Goolich\Desktop\Презентация шары\01 розовый\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0320"/>
            <a:ext cx="3528020" cy="2646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6" name="Picture 2" descr="C:\Users\Goolich\Desktop\Презентация шары\01 розовый\0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0319"/>
            <a:ext cx="3528020" cy="2646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6" name="Picture 2" descr="C:\Users\Goolich\Desktop\Презентация шары\02 золотой\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1960319"/>
            <a:ext cx="3544999" cy="2631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7" name="Picture 3" descr="C:\Users\Goolich\Desktop\Презентация шары\02 золотой\0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0319"/>
            <a:ext cx="3528020" cy="2646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0" y="4606335"/>
            <a:ext cx="3707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Верхнюю часть </a:t>
            </a:r>
            <a:r>
              <a:rPr lang="ru-RU" sz="2400" dirty="0" smtClean="0">
                <a:solidFill>
                  <a:srgbClr val="FFFF00"/>
                </a:solidFill>
              </a:rPr>
              <a:t>шара с кружевами покрасить </a:t>
            </a:r>
            <a:r>
              <a:rPr lang="ru-RU" sz="2400" dirty="0" smtClean="0">
                <a:solidFill>
                  <a:srgbClr val="FFFF00"/>
                </a:solidFill>
              </a:rPr>
              <a:t>чёрной акриловой краской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8103" y="4606335"/>
            <a:ext cx="3635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Нижнюю часть шара оставляем без изменени</a:t>
            </a:r>
            <a:r>
              <a:rPr lang="ru-RU" sz="2400" dirty="0">
                <a:solidFill>
                  <a:srgbClr val="FFFF00"/>
                </a:solidFill>
              </a:rPr>
              <a:t>й</a:t>
            </a:r>
          </a:p>
        </p:txBody>
      </p:sp>
    </p:spTree>
    <p:extLst>
      <p:ext uri="{BB962C8B-B14F-4D97-AF65-F5344CB8AC3E}">
        <p14:creationId xmlns:p14="http://schemas.microsoft.com/office/powerpoint/2010/main" val="34916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Goolich\Desktop\2fons.ru-94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Goolich\Desktop\Презентация шары\01 розовый\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60320"/>
            <a:ext cx="3544999" cy="2631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7" name="Picture 3" descr="C:\Users\Goolich\Desktop\Презентация шары\01 розовый\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1950423"/>
            <a:ext cx="3544998" cy="2641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76" y="332656"/>
            <a:ext cx="7242048" cy="1143000"/>
          </a:xfrm>
        </p:spPr>
        <p:txBody>
          <a:bodyPr>
            <a:normAutofit/>
          </a:bodyPr>
          <a:lstStyle/>
          <a:p>
            <a:pPr algn="ctr"/>
            <a:endParaRPr lang="ru-RU" sz="4800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4099" name="Picture 3" descr="C:\Users\Goolich\Desktop\Презентация шары\01 розовый\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0320"/>
            <a:ext cx="3528020" cy="2646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6" name="Picture 2" descr="C:\Users\Goolich\Desktop\Презентация шары\01 розовый\0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0319"/>
            <a:ext cx="3528020" cy="2646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410" name="Picture 2" descr="C:\Users\Goolich\Desktop\Презентация шары\02 золотой\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60319"/>
            <a:ext cx="3544998" cy="2631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411" name="Picture 3" descr="C:\Users\Goolich\Desktop\Презентация шары\02 золотой\0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50424"/>
            <a:ext cx="3528020" cy="2669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107504" y="4725144"/>
            <a:ext cx="35280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При помощи губки выделяем узор кружев медной краской 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8104" y="4619680"/>
            <a:ext cx="3635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Сверху шара </a:t>
            </a:r>
            <a:r>
              <a:rPr lang="ru-RU" sz="2400" dirty="0" smtClean="0">
                <a:solidFill>
                  <a:srgbClr val="FFFF00"/>
                </a:solidFill>
              </a:rPr>
              <a:t>приклеиваем декоративный колпачок 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8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Goolich\Desktop\2fons.ru-94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Goolich\Desktop\Презентация шары\01 розовый\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60320"/>
            <a:ext cx="3544999" cy="2631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7" name="Picture 3" descr="C:\Users\Goolich\Desktop\Презентация шары\01 розовый\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1950423"/>
            <a:ext cx="3544998" cy="2641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76" y="332656"/>
            <a:ext cx="7242048" cy="1143000"/>
          </a:xfrm>
        </p:spPr>
        <p:txBody>
          <a:bodyPr>
            <a:normAutofit/>
          </a:bodyPr>
          <a:lstStyle/>
          <a:p>
            <a:pPr algn="ctr"/>
            <a:endParaRPr lang="ru-RU" sz="4800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4099" name="Picture 3" descr="C:\Users\Goolich\Desktop\Презентация шары\01 розовый\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0320"/>
            <a:ext cx="3528020" cy="2646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6" name="Picture 2" descr="C:\Users\Goolich\Desktop\Презентация шары\01 розовый\0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0319"/>
            <a:ext cx="3528020" cy="2646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434" name="Picture 2" descr="C:\Users\Goolich\Desktop\Презентация шары\02 золотой\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541" y="1950423"/>
            <a:ext cx="3544998" cy="2631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435" name="Picture 3" descr="C:\Users\Goolich\Desktop\Презентация шары\02 золотой\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7" y="1950423"/>
            <a:ext cx="3524175" cy="2655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107157" y="4725144"/>
            <a:ext cx="3528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Снизу </a:t>
            </a:r>
            <a:r>
              <a:rPr lang="ru-RU" sz="2400" dirty="0" smtClean="0">
                <a:solidFill>
                  <a:srgbClr val="FFFF00"/>
                </a:solidFill>
              </a:rPr>
              <a:t>шар украшаем подвеской из бусин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06541" y="4606335"/>
            <a:ext cx="36374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декориру</a:t>
            </a:r>
            <a:r>
              <a:rPr lang="ru-RU" sz="2400" dirty="0" smtClean="0">
                <a:solidFill>
                  <a:srgbClr val="FFFF00"/>
                </a:solidFill>
              </a:rPr>
              <a:t>ем  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smtClean="0">
                <a:solidFill>
                  <a:srgbClr val="FFFF00"/>
                </a:solidFill>
              </a:rPr>
              <a:t>кружева стразами 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90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Goolich\Desktop\2fons.ru-94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76" y="-243408"/>
            <a:ext cx="72420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ln w="50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новогодний </a:t>
            </a:r>
            <a:r>
              <a:rPr lang="ru-RU" sz="4800" dirty="0" smtClean="0">
                <a:ln w="50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шар готов!</a:t>
            </a:r>
            <a:endParaRPr lang="ru-RU" sz="4800" dirty="0">
              <a:ln w="500">
                <a:solidFill>
                  <a:srgbClr val="002060"/>
                </a:solidFill>
              </a:ln>
              <a:solidFill>
                <a:srgbClr val="00206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20482" name="Picture 2" descr="C:\Users\Goolich\Desktop\Презентация шары\02 золотой\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16731" y="1865611"/>
            <a:ext cx="4595937" cy="3859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 descr="C:\Users\Сергей\Desktop\Коростелёва\IMG_20161126_1216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421" y="1497359"/>
            <a:ext cx="3859438" cy="4595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184729" y="6257523"/>
            <a:ext cx="32415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украша</a:t>
            </a:r>
            <a:r>
              <a:rPr lang="ru-RU" dirty="0" smtClean="0">
                <a:solidFill>
                  <a:srgbClr val="FFFF00"/>
                </a:solidFill>
              </a:rPr>
              <a:t>ем  </a:t>
            </a:r>
            <a:r>
              <a:rPr lang="ru-RU" dirty="0">
                <a:solidFill>
                  <a:srgbClr val="FFFF00"/>
                </a:solidFill>
              </a:rPr>
              <a:t>атласным бантом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75656" y="6381328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Шар готов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95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Goolich\Desktop\2fons.ru-94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242048" cy="11430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  <a:t/>
            </a:r>
            <a:br>
              <a:rPr lang="ru-RU" sz="60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</a:br>
            <a:r>
              <a:rPr lang="ru-RU" sz="60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  <a:t/>
            </a:r>
            <a:br>
              <a:rPr lang="ru-RU" sz="60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</a:br>
            <a:r>
              <a:rPr lang="ru-RU" sz="60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  <a:t/>
            </a:r>
            <a:br>
              <a:rPr lang="ru-RU" sz="60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</a:br>
            <a:r>
              <a:rPr lang="ru-RU" sz="360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Monotype Corsiva" pitchFamily="66" charset="0"/>
              </a:rPr>
              <a:t>так смотрятся шары на ёлке</a:t>
            </a:r>
            <a:endParaRPr lang="ru-RU" sz="360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Monotype Corsiva" pitchFamily="66" charset="0"/>
            </a:endParaRPr>
          </a:p>
        </p:txBody>
      </p:sp>
      <p:pic>
        <p:nvPicPr>
          <p:cNvPr id="1026" name="Picture 2" descr="C:\Users\Goolich\Desktop\IMG_20161129_1922414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12847" y="2215151"/>
            <a:ext cx="4629084" cy="3600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1072</TotalTime>
  <Words>63</Words>
  <Application>Microsoft Office PowerPoint</Application>
  <PresentationFormat>Экран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      мастер  класс Изготовление новогоднего шара для поселковой ёлки </vt:lpstr>
      <vt:lpstr>Поэтапное Выполнение  новогоднего шара</vt:lpstr>
      <vt:lpstr>Презентация PowerPoint</vt:lpstr>
      <vt:lpstr>Презентация PowerPoint</vt:lpstr>
      <vt:lpstr>Презентация PowerPoint</vt:lpstr>
      <vt:lpstr>Презентация PowerPoint</vt:lpstr>
      <vt:lpstr>новогодний шар готов!</vt:lpstr>
      <vt:lpstr>   так смотрятся шары на ёлке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науки и образования республики Бурятия МКУ«районное управление образования» МБОУ  «Северомуйская средняя общеобразовательная школа»</dc:title>
  <dc:creator>Remix</dc:creator>
  <cp:lastModifiedBy>Serega</cp:lastModifiedBy>
  <cp:revision>105</cp:revision>
  <dcterms:created xsi:type="dcterms:W3CDTF">2014-11-21T04:48:30Z</dcterms:created>
  <dcterms:modified xsi:type="dcterms:W3CDTF">2020-12-06T14:32:41Z</dcterms:modified>
</cp:coreProperties>
</file>